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  <p:sldId id="263" r:id="rId5"/>
    <p:sldId id="26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85" r:id="rId15"/>
    <p:sldId id="278" r:id="rId16"/>
    <p:sldId id="280" r:id="rId17"/>
    <p:sldId id="276" r:id="rId18"/>
    <p:sldId id="277" r:id="rId19"/>
    <p:sldId id="282" r:id="rId20"/>
    <p:sldId id="284" r:id="rId21"/>
    <p:sldId id="288" r:id="rId22"/>
    <p:sldId id="291" r:id="rId23"/>
    <p:sldId id="290" r:id="rId24"/>
    <p:sldId id="275" r:id="rId25"/>
    <p:sldId id="279" r:id="rId26"/>
    <p:sldId id="289" r:id="rId27"/>
    <p:sldId id="283" r:id="rId28"/>
    <p:sldId id="281" r:id="rId29"/>
    <p:sldId id="286" r:id="rId30"/>
    <p:sldId id="287" r:id="rId3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4463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41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15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141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258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7470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94503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77275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64591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5974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312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40078-A4BA-42E0-B73F-CC5EEF5F06B4}" type="datetimeFigureOut">
              <a:rPr lang="tr-TR" smtClean="0"/>
              <a:t>6.08.2019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12572-7599-4665-8A07-CEC9C4810CC0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30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Web siteniz için sektör ve rakipleri baz alarak detaylı anahtahtar kelime araştırması yapmak için bizi arayın.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213054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E-Ticaret sitenizi ön plana çıkarmak ve marka bilinirliliğinizi arttırmak mümkün. Birlikte çalışmaya ne dersiniz?  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268722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SEO ile web sitenizin </a:t>
            </a:r>
            <a:r>
              <a:rPr lang="tr-TR" sz="3200" dirty="0"/>
              <a:t>değerini artırarak arama motorunda daha üst sıralara </a:t>
            </a:r>
            <a:r>
              <a:rPr lang="tr-TR" sz="3200" dirty="0" smtClean="0"/>
              <a:t>çıkmasını ve site </a:t>
            </a:r>
            <a:r>
              <a:rPr lang="tr-TR" sz="3200" dirty="0"/>
              <a:t>ziyaretçi </a:t>
            </a:r>
            <a:r>
              <a:rPr lang="tr-TR" sz="3200" dirty="0" smtClean="0"/>
              <a:t>sayısını artırabilirsiniz.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613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Rakiplerinizin bir adım önüne geçmek için iyi bir SEO stratejisi yapmak gerekir. Bizimle çalışmaya var mısınız?</a:t>
            </a:r>
            <a:endParaRPr lang="tr-TR" sz="36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402183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tr-TR" sz="3200" dirty="0"/>
              <a:t>E-Ticaret siteleri için pazarlama çalışması yapmak oldukça </a:t>
            </a:r>
            <a:r>
              <a:rPr lang="tr-TR" sz="3200" dirty="0" smtClean="0"/>
              <a:t>zorludur. Bizimle çalışarak başarının basamaklarını hızla tırmanabilirsiniz.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24826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tr-TR" sz="3600" dirty="0" smtClean="0"/>
              <a:t>Site içi SEO çalışması ile web sayfanızın kalitesini artırarak ziyaretçilere iyi bir izlenim sunmanızda yardımcı olabiliriz.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56424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tr-TR" sz="3600" dirty="0" smtClean="0"/>
              <a:t>Web </a:t>
            </a:r>
            <a:r>
              <a:rPr lang="tr-TR" sz="3600" dirty="0"/>
              <a:t>site içeriğinin arama motorları faktörlerine </a:t>
            </a:r>
            <a:r>
              <a:rPr lang="tr-TR" sz="3600" dirty="0" smtClean="0"/>
              <a:t>uyumluluğunu analiz ettiniz mi? Öğrenmek için bizi arayın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164868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2800" dirty="0" smtClean="0"/>
              <a:t>Bazen arama </a:t>
            </a:r>
            <a:r>
              <a:rPr lang="tr-TR" sz="2800" dirty="0"/>
              <a:t>motorlarından </a:t>
            </a:r>
            <a:r>
              <a:rPr lang="tr-TR" sz="2800"/>
              <a:t>spam </a:t>
            </a:r>
            <a:r>
              <a:rPr lang="tr-TR" sz="2800" smtClean="0"/>
              <a:t>trafiği </a:t>
            </a:r>
            <a:r>
              <a:rPr lang="tr-TR" sz="2800" dirty="0"/>
              <a:t>gelebilir ve alakasız girişler sebebi ile sitenizin trafiği artabilir</a:t>
            </a:r>
            <a:r>
              <a:rPr lang="tr-TR" sz="2800" dirty="0" smtClean="0"/>
              <a:t>. Arayın sizin için çözelim.</a:t>
            </a:r>
            <a:endParaRPr lang="tr-TR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4204588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Web siteniz arama motoru kriterlerine uygun mu? Öğrenmek için bizi arayın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167449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4000" dirty="0" smtClean="0"/>
              <a:t>Web sitenizin hızı için CSS kodlarını optimize ettiniz mi? Öğrenmek için bizi arayın</a:t>
            </a:r>
            <a:endParaRPr lang="tr-TR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965594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Web sitenizin tarama sorunlarını önlemek için java kodlarını optimize ettiniz mi? Öğenmek için bizi arayın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150244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600" dirty="0" smtClean="0"/>
              <a:t>Müşterilerimize en iyi SEO hizmeti ve uygun gözetimini sağlamak için Outsource çalışıyoruz. Bizimle çalışmak ister misiniz?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1664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4000" dirty="0" smtClean="0"/>
              <a:t>Arama motorlarında üst sıralara yükselmeye hazırsanız bizi arayın.</a:t>
            </a:r>
            <a:endParaRPr lang="tr-TR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03939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/>
              <a:t>Web sitenizi botlara tanıtan ve arama sonuçlarında doğru indekslemesini sağlayan arama motoru etiketleriniz ne kadar doğru? Öğrenmek için bizi arayın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635400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4000" dirty="0" smtClean="0"/>
              <a:t>Müşterileriniz hangi sayfaya bakmış, hangisini atlamış bulup düzeltmenize yardımcı olalım.</a:t>
            </a:r>
            <a:endParaRPr lang="tr-TR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582407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Web sitenizin trafiğini takip ediyor musunuz? Bizi arayın sizin için tüm analizleri gerçekleştirelim.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57197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/>
              <a:t>Rakipleriniz SEO stratejisi </a:t>
            </a:r>
            <a:r>
              <a:rPr lang="tr-TR" sz="3600" dirty="0" smtClean="0"/>
              <a:t>yapıyorken, siz neden </a:t>
            </a:r>
            <a:r>
              <a:rPr lang="tr-TR" sz="3600" dirty="0"/>
              <a:t>böyle bir stratejiye </a:t>
            </a:r>
            <a:r>
              <a:rPr lang="tr-TR" sz="3600" dirty="0" smtClean="0"/>
              <a:t>yatırım yapmadığınızı </a:t>
            </a:r>
            <a:r>
              <a:rPr lang="tr-TR" sz="3600" smtClean="0"/>
              <a:t>düşünmelisiniz.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602184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Anahtar kelimeleriniz site içeriği ile ne kadar alakalı? Öğrenmek için bizi arayın.</a:t>
            </a:r>
            <a:endParaRPr lang="tr-T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429249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Web sitenizde kullandığınız görseller içerikler alakalı mı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1969157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E-Ticaret siteniz için kategori ağacı oluşturdunuz mu? Bizi arayın birlikte oluşturalım.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576890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/>
              <a:t>Daha iyi bir arama motoru sıralamasının yanı sıra daha yüksek bir dönüşüm oranı için nasıl optimize </a:t>
            </a:r>
            <a:r>
              <a:rPr lang="tr-TR" sz="3200" dirty="0" smtClean="0"/>
              <a:t>edeceğinizi biliyor musunuz? Bizi arayın.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123840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600" dirty="0"/>
              <a:t>Sitenize verilen link sayısı elbette önemlidir ancak daha önemli bir şey varsa o da aldığınız linklerin kalitesidir. Siz kalitesinden emin misiniz?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428121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Marka bilinirliği markanızın hangi kanallar ile ne kadar görüntülendiği ile doğrudan alakalıdır. Markanızı daha bilinir hale getirmek için birlikte çalışalım.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457955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600" dirty="0"/>
              <a:t>SEO raporlamaları sayesinde sitenizin </a:t>
            </a:r>
            <a:r>
              <a:rPr lang="tr-TR" sz="3600" dirty="0" smtClean="0"/>
              <a:t>performansını inceleyebilirsiniz.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647118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tr-TR" sz="3600" dirty="0" smtClean="0"/>
              <a:t>Hedef kitle analizini kısa ve uzun vadeli kurgulayarak nasıl pazar lideri olursunuz birlikte belirleyelim.</a:t>
            </a:r>
            <a:endParaRPr lang="tr-TR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313357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tr-TR" sz="3200" dirty="0" smtClean="0"/>
              <a:t>Şirket içi geliştirdiğimiz yazılımlarla hatasız, hızlı ve en verimli sonuçlar için her gün ayrı bir konuda beyin fırtınası yapıyoruz. Hedeflerinize ulaşmanıza yardımcı olalım.</a:t>
            </a:r>
            <a:endParaRPr lang="tr-TR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200285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Web siteniz için hedefleriniz doğrultusunda 6-12 aylık yol haritalarını teknik, içerik ve yapısal olarak çıkartarak size teslim ediyoruz.</a:t>
            </a:r>
            <a:endParaRPr lang="tr-TR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54101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Yurtiçi </a:t>
            </a:r>
            <a:r>
              <a:rPr lang="tr-TR" sz="3200" dirty="0"/>
              <a:t>ve yurtdışı hedeflerinize yönelik ülkelere özel oluşturacağımız ve uygulayacağımız stratejiler ile markanızı Dünya'ya açmanızı </a:t>
            </a:r>
            <a:r>
              <a:rPr lang="tr-TR" sz="3200" dirty="0" smtClean="0"/>
              <a:t>sağlıyoruz.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611118" cy="4351338"/>
          </a:xfrm>
        </p:spPr>
      </p:pic>
    </p:spTree>
    <p:extLst>
      <p:ext uri="{BB962C8B-B14F-4D97-AF65-F5344CB8AC3E}">
        <p14:creationId xmlns:p14="http://schemas.microsoft.com/office/powerpoint/2010/main" val="11063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 smtClean="0"/>
              <a:t>Arama motorlarında ilk sırayı almaya ve performans pazarlaması ile maksimum görünürlüğe ulaşmaya ne dersiniz?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3267979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tr-TR" sz="3200" dirty="0"/>
              <a:t>Sosyal medya </a:t>
            </a:r>
            <a:r>
              <a:rPr lang="tr-TR" sz="3200" dirty="0" smtClean="0"/>
              <a:t>paylaşımlarının getirdiği </a:t>
            </a:r>
            <a:r>
              <a:rPr lang="tr-TR" sz="3200" dirty="0"/>
              <a:t>etkileşimler sayesinde marka bilinirliğini artırmak ve </a:t>
            </a:r>
            <a:r>
              <a:rPr lang="tr-TR" sz="3200" dirty="0" smtClean="0"/>
              <a:t>brand aramalarının </a:t>
            </a:r>
            <a:r>
              <a:rPr lang="tr-TR" sz="3200" dirty="0"/>
              <a:t>artmasını sağlamak </a:t>
            </a:r>
            <a:r>
              <a:rPr lang="tr-TR" sz="3200" dirty="0" smtClean="0"/>
              <a:t>mümkün.</a:t>
            </a:r>
            <a:endParaRPr lang="tr-TR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10515600" cy="4351338"/>
          </a:xfrm>
        </p:spPr>
      </p:pic>
    </p:spTree>
    <p:extLst>
      <p:ext uri="{BB962C8B-B14F-4D97-AF65-F5344CB8AC3E}">
        <p14:creationId xmlns:p14="http://schemas.microsoft.com/office/powerpoint/2010/main" val="253301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542</TotalTime>
  <Words>481</Words>
  <Application>Microsoft Office PowerPoint</Application>
  <PresentationFormat>Widescreen</PresentationFormat>
  <Paragraphs>30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Web siteniz için sektör ve rakipleri baz alarak detaylı anahtahtar kelime araştırması yapmak için bizi arayın.</vt:lpstr>
      <vt:lpstr>Müşterilerimize en iyi SEO hizmeti ve uygun gözetimini sağlamak için Outsource çalışıyoruz. Bizimle çalışmak ister misiniz?</vt:lpstr>
      <vt:lpstr>Marka bilinirliği markanızın hangi kanallar ile ne kadar görüntülendiği ile doğrudan alakalıdır. Markanızı daha bilinir hale getirmek için birlikte çalışalım.</vt:lpstr>
      <vt:lpstr>Hedef kitle analizini kısa ve uzun vadeli kurgulayarak nasıl pazar lideri olursunuz birlikte belirleyelim.</vt:lpstr>
      <vt:lpstr>Şirket içi geliştirdiğimiz yazılımlarla hatasız, hızlı ve en verimli sonuçlar için her gün ayrı bir konuda beyin fırtınası yapıyoruz. Hedeflerinize ulaşmanıza yardımcı olalım.</vt:lpstr>
      <vt:lpstr>Web siteniz için hedefleriniz doğrultusunda 6-12 aylık yol haritalarını teknik, içerik ve yapısal olarak çıkartarak size teslim ediyoruz.</vt:lpstr>
      <vt:lpstr>Yurtiçi ve yurtdışı hedeflerinize yönelik ülkelere özel oluşturacağımız ve uygulayacağımız stratejiler ile markanızı Dünya'ya açmanızı sağlıyoruz.</vt:lpstr>
      <vt:lpstr>Arama motorlarında ilk sırayı almaya ve performans pazarlaması ile maksimum görünürlüğe ulaşmaya ne dersiniz?</vt:lpstr>
      <vt:lpstr>Sosyal medya paylaşımlarının getirdiği etkileşimler sayesinde marka bilinirliğini artırmak ve brand aramalarının artmasını sağlamak mümkün.</vt:lpstr>
      <vt:lpstr>E-Ticaret sitenizi ön plana çıkarmak ve marka bilinirliliğinizi arttırmak mümkün. Birlikte çalışmaya ne dersiniz?  </vt:lpstr>
      <vt:lpstr>SEO ile web sitenizin değerini artırarak arama motorunda daha üst sıralara çıkmasını ve site ziyaretçi sayısını artırabilirsiniz.</vt:lpstr>
      <vt:lpstr>Rakiplerinizin bir adım önüne geçmek için iyi bir SEO stratejisi yapmak gerekir. Bizimle çalışmaya var mısınız?</vt:lpstr>
      <vt:lpstr>E-Ticaret siteleri için pazarlama çalışması yapmak oldukça zorludur. Bizimle çalışarak başarının basamaklarını hızla tırmanabilirsiniz.</vt:lpstr>
      <vt:lpstr>Site içi SEO çalışması ile web sayfanızın kalitesini artırarak ziyaretçilere iyi bir izlenim sunmanızda yardımcı olabiliriz.</vt:lpstr>
      <vt:lpstr>Web site içeriğinin arama motorları faktörlerine uyumluluğunu analiz ettiniz mi? Öğrenmek için bizi arayın</vt:lpstr>
      <vt:lpstr>Bazen arama motorlarından spam trafiği gelebilir ve alakasız girişler sebebi ile sitenizin trafiği artabilir. Arayın sizin için çözelim.</vt:lpstr>
      <vt:lpstr>Web siteniz arama motoru kriterlerine uygun mu? Öğrenmek için bizi arayın</vt:lpstr>
      <vt:lpstr>Web sitenizin hızı için CSS kodlarını optimize ettiniz mi? Öğrenmek için bizi arayın</vt:lpstr>
      <vt:lpstr>Web sitenizin tarama sorunlarını önlemek için java kodlarını optimize ettiniz mi? Öğenmek için bizi arayın</vt:lpstr>
      <vt:lpstr>Arama motorlarında üst sıralara yükselmeye hazırsanız bizi arayın.</vt:lpstr>
      <vt:lpstr>Web sitenizi botlara tanıtan ve arama sonuçlarında doğru indekslemesini sağlayan arama motoru etiketleriniz ne kadar doğru? Öğrenmek için bizi arayın</vt:lpstr>
      <vt:lpstr>Müşterileriniz hangi sayfaya bakmış, hangisini atlamış bulup düzeltmenize yardımcı olalım.</vt:lpstr>
      <vt:lpstr>Web sitenizin trafiğini takip ediyor musunuz? Bizi arayın sizin için tüm analizleri gerçekleştirelim.</vt:lpstr>
      <vt:lpstr>Rakipleriniz SEO stratejisi yapıyorken, siz neden böyle bir stratejiye yatırım yapmadığınızı düşünmelisiniz.</vt:lpstr>
      <vt:lpstr>Anahtar kelimeleriniz site içeriği ile ne kadar alakalı? Öğrenmek için bizi arayın.</vt:lpstr>
      <vt:lpstr>Web sitenizde kullandığınız görseller içerikler alakalı mı</vt:lpstr>
      <vt:lpstr>E-Ticaret siteniz için kategori ağacı oluşturdunuz mu? Bizi arayın birlikte oluşturalım.</vt:lpstr>
      <vt:lpstr>Daha iyi bir arama motoru sıralamasının yanı sıra daha yüksek bir dönüşüm oranı için nasıl optimize edeceğinizi biliyor musunuz? Bizi arayın.</vt:lpstr>
      <vt:lpstr>Sitenize verilen link sayısı elbette önemlidir ancak daha önemli bir şey varsa o da aldığınız linklerin kalitesidir. Siz kalitesinden emin misiniz?</vt:lpstr>
      <vt:lpstr>SEO raporlamaları sayesinde sitenizin performansını inceleyebilirsiniz.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Siteniz İçin Sektör Ve Rakipleri Baz Alarak Detaylı Anahtahtar Kelime Araştırması Yapmak İçin Bizi Arayın.</dc:title>
  <dc:creator>Merve-PC</dc:creator>
  <cp:lastModifiedBy>Merve-PC</cp:lastModifiedBy>
  <cp:revision>32</cp:revision>
  <dcterms:created xsi:type="dcterms:W3CDTF">2019-07-30T10:02:11Z</dcterms:created>
  <dcterms:modified xsi:type="dcterms:W3CDTF">2019-08-06T08:46:40Z</dcterms:modified>
</cp:coreProperties>
</file>